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3"/>
  </p:handoutMasterIdLst>
  <p:sldIdLst>
    <p:sldId id="256" r:id="rId2"/>
  </p:sldIdLst>
  <p:sldSz cx="49377600" cy="32918400"/>
  <p:notesSz cx="32245300" cy="487045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A71830"/>
    <a:srgbClr val="95192D"/>
    <a:srgbClr val="E2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2787"/>
    <p:restoredTop sz="90929"/>
  </p:normalViewPr>
  <p:slideViewPr>
    <p:cSldViewPr>
      <p:cViewPr>
        <p:scale>
          <a:sx n="20" d="100"/>
          <a:sy n="20" d="100"/>
        </p:scale>
        <p:origin x="-708" y="-72"/>
      </p:cViewPr>
      <p:guideLst>
        <p:guide orient="horz" pos="10368"/>
        <p:guide pos="155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13974763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62530" tIns="231263" rIns="462530" bIns="231263" numCol="1" anchor="t" anchorCtr="0" compatLnSpc="1">
            <a:prstTxWarp prst="textNoShape">
              <a:avLst/>
            </a:prstTxWarp>
          </a:bodyPr>
          <a:lstStyle>
            <a:lvl1pPr defTabSz="4624388">
              <a:defRPr sz="6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8270538" y="0"/>
            <a:ext cx="13974762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62530" tIns="231263" rIns="462530" bIns="231263" numCol="1" anchor="t" anchorCtr="0" compatLnSpc="1">
            <a:prstTxWarp prst="textNoShape">
              <a:avLst/>
            </a:prstTxWarp>
          </a:bodyPr>
          <a:lstStyle>
            <a:lvl1pPr algn="r" defTabSz="4624388">
              <a:defRPr sz="6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46269275"/>
            <a:ext cx="13974763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62530" tIns="231263" rIns="462530" bIns="231263" numCol="1" anchor="b" anchorCtr="0" compatLnSpc="1">
            <a:prstTxWarp prst="textNoShape">
              <a:avLst/>
            </a:prstTxWarp>
          </a:bodyPr>
          <a:lstStyle>
            <a:lvl1pPr defTabSz="4624388">
              <a:defRPr sz="6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8270538" y="46269275"/>
            <a:ext cx="13974762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62530" tIns="231263" rIns="462530" bIns="231263" numCol="1" anchor="b" anchorCtr="0" compatLnSpc="1">
            <a:prstTxWarp prst="textNoShape">
              <a:avLst/>
            </a:prstTxWarp>
          </a:bodyPr>
          <a:lstStyle>
            <a:lvl1pPr algn="r" defTabSz="4624388">
              <a:defRPr sz="6000"/>
            </a:lvl1pPr>
          </a:lstStyle>
          <a:p>
            <a:pPr>
              <a:defRPr/>
            </a:pPr>
            <a:fld id="{B8B3CFD6-5F8B-4498-AEEF-4A7AE67F5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94267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3638" y="10226675"/>
            <a:ext cx="41970325" cy="7054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07275" y="18653125"/>
            <a:ext cx="34563050" cy="84137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6B6357-F20F-43D2-9DCA-AC2B658ABB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14E07-7810-4A3A-A4C4-60D252C37C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0488" y="21153438"/>
            <a:ext cx="41970325" cy="65373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00488" y="13952538"/>
            <a:ext cx="41970325" cy="72009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B68B5-F073-441E-94A2-316235488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03638" y="9509125"/>
            <a:ext cx="20908962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765000" y="9509125"/>
            <a:ext cx="20908963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B978E-4FA4-4F63-868C-F7D9869657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8563" y="1317625"/>
            <a:ext cx="44440475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68563" y="7369175"/>
            <a:ext cx="21817012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68563" y="10439400"/>
            <a:ext cx="21817012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082500" y="7369175"/>
            <a:ext cx="21826538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082500" y="10439400"/>
            <a:ext cx="21826538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40B1B-CC1E-4323-9E17-D3BE584E26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02C7A-B6E2-41B6-8346-8EE4443879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 userDrawn="1"/>
        </p:nvSpPr>
        <p:spPr bwMode="auto">
          <a:xfrm>
            <a:off x="912813" y="609600"/>
            <a:ext cx="47534512" cy="4325938"/>
          </a:xfrm>
          <a:prstGeom prst="rect">
            <a:avLst/>
          </a:prstGeom>
          <a:solidFill>
            <a:schemeClr val="bg1"/>
          </a:solidFill>
          <a:ln w="1016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7"/>
          <p:cNvSpPr>
            <a:spLocks noChangeArrowheads="1"/>
          </p:cNvSpPr>
          <p:nvPr userDrawn="1"/>
        </p:nvSpPr>
        <p:spPr bwMode="auto">
          <a:xfrm>
            <a:off x="919163" y="5357813"/>
            <a:ext cx="15540037" cy="26950987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8"/>
          <p:cNvSpPr>
            <a:spLocks noChangeArrowheads="1"/>
          </p:cNvSpPr>
          <p:nvPr userDrawn="1"/>
        </p:nvSpPr>
        <p:spPr bwMode="auto">
          <a:xfrm>
            <a:off x="16916400" y="5357813"/>
            <a:ext cx="15540038" cy="26950987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9"/>
          <p:cNvSpPr>
            <a:spLocks noChangeArrowheads="1"/>
          </p:cNvSpPr>
          <p:nvPr userDrawn="1"/>
        </p:nvSpPr>
        <p:spPr bwMode="auto">
          <a:xfrm>
            <a:off x="32923163" y="5357813"/>
            <a:ext cx="15540037" cy="26950987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8" name="Picture 7" descr="MSUM_Signature_Vert_Color.png"/>
          <p:cNvPicPr>
            <a:picLocks noChangeAspect="1"/>
          </p:cNvPicPr>
          <p:nvPr userDrawn="1"/>
        </p:nvPicPr>
        <p:blipFill>
          <a:blip r:embed="rId2" cstate="print"/>
          <a:srcRect l="11321" t="9472" r="8491" b="14750"/>
          <a:stretch>
            <a:fillRect/>
          </a:stretch>
        </p:blipFill>
        <p:spPr>
          <a:xfrm>
            <a:off x="990600" y="609600"/>
            <a:ext cx="6477000" cy="4267200"/>
          </a:xfrm>
          <a:prstGeom prst="rect">
            <a:avLst/>
          </a:prstGeom>
        </p:spPr>
      </p:pic>
      <p:pic>
        <p:nvPicPr>
          <p:cNvPr id="9" name="Picture 8" descr="MSUM_Signature_Vert_Color.png"/>
          <p:cNvPicPr>
            <a:picLocks noChangeAspect="1"/>
          </p:cNvPicPr>
          <p:nvPr userDrawn="1"/>
        </p:nvPicPr>
        <p:blipFill>
          <a:blip r:embed="rId2" cstate="print"/>
          <a:srcRect l="11321" t="9472" r="8491" b="14750"/>
          <a:stretch>
            <a:fillRect/>
          </a:stretch>
        </p:blipFill>
        <p:spPr>
          <a:xfrm>
            <a:off x="41910000" y="609600"/>
            <a:ext cx="6477000" cy="4267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8563" y="1311275"/>
            <a:ext cx="16244887" cy="5576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05588" y="1311275"/>
            <a:ext cx="27603450" cy="280939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68563" y="6888163"/>
            <a:ext cx="16244887" cy="22517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4177DB-811D-4D4B-A437-B6F5F13A24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78988" y="23042563"/>
            <a:ext cx="29625925" cy="2720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678988" y="2941638"/>
            <a:ext cx="29625925" cy="197500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78988" y="25763538"/>
            <a:ext cx="29625925" cy="3862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63DD7-2FA8-4C7E-B189-5FBAFF32BD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EDE47-337B-4038-ABF4-59D8DCBFCB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182175" y="2925763"/>
            <a:ext cx="10491788" cy="26335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03638" y="2925763"/>
            <a:ext cx="31326137" cy="26335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24C8D-EC12-4379-A815-9D15509217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95192D"/>
            </a:gs>
            <a:gs pos="100000">
              <a:srgbClr val="FFFF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03638" y="2925763"/>
            <a:ext cx="4197032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91161" tIns="245580" rIns="491161" bIns="24558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03638" y="9509125"/>
            <a:ext cx="41970325" cy="1975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91161" tIns="245580" rIns="491161" bIns="245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703638" y="29992638"/>
            <a:ext cx="102870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91161" tIns="245580" rIns="491161" bIns="245580" numCol="1" anchor="t" anchorCtr="0" compatLnSpc="1">
            <a:prstTxWarp prst="textNoShape">
              <a:avLst/>
            </a:prstTxWarp>
          </a:bodyPr>
          <a:lstStyle>
            <a:lvl1pPr>
              <a:defRPr sz="7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870363" y="29992638"/>
            <a:ext cx="15636875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91161" tIns="245580" rIns="491161" bIns="245580" numCol="1" anchor="t" anchorCtr="0" compatLnSpc="1">
            <a:prstTxWarp prst="textNoShape">
              <a:avLst/>
            </a:prstTxWarp>
          </a:bodyPr>
          <a:lstStyle>
            <a:lvl1pPr algn="ctr">
              <a:defRPr sz="7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386963" y="29992638"/>
            <a:ext cx="102870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91161" tIns="245580" rIns="491161" bIns="245580" numCol="1" anchor="t" anchorCtr="0" compatLnSpc="1">
            <a:prstTxWarp prst="textNoShape">
              <a:avLst/>
            </a:prstTxWarp>
          </a:bodyPr>
          <a:lstStyle>
            <a:lvl1pPr algn="r">
              <a:defRPr sz="7500"/>
            </a:lvl1pPr>
          </a:lstStyle>
          <a:p>
            <a:pPr>
              <a:defRPr/>
            </a:pPr>
            <a:fld id="{6D529940-573F-4198-ABEC-FC7DDCE849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2pPr>
      <a:lvl3pPr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3pPr>
      <a:lvl4pPr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4pPr>
      <a:lvl5pPr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5pPr>
      <a:lvl6pPr marL="457200"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6pPr>
      <a:lvl7pPr marL="914400"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7pPr>
      <a:lvl8pPr marL="1371600"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8pPr>
      <a:lvl9pPr marL="1828800"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9pPr>
    </p:titleStyle>
    <p:bodyStyle>
      <a:lvl1pPr marL="1841500" indent="-1841500" algn="l" defTabSz="4911725" rtl="0" eaLnBrk="0" fontAlgn="base" hangingPunct="0">
        <a:spcBef>
          <a:spcPct val="20000"/>
        </a:spcBef>
        <a:spcAft>
          <a:spcPct val="0"/>
        </a:spcAft>
        <a:buChar char="•"/>
        <a:defRPr sz="17200">
          <a:solidFill>
            <a:schemeClr val="tx1"/>
          </a:solidFill>
          <a:latin typeface="+mn-lt"/>
          <a:ea typeface="+mn-ea"/>
          <a:cs typeface="+mn-cs"/>
        </a:defRPr>
      </a:lvl1pPr>
      <a:lvl2pPr marL="3990975" indent="-1535113" algn="l" defTabSz="4911725" rtl="0" eaLnBrk="0" fontAlgn="base" hangingPunct="0">
        <a:spcBef>
          <a:spcPct val="20000"/>
        </a:spcBef>
        <a:spcAft>
          <a:spcPct val="0"/>
        </a:spcAft>
        <a:buChar char="–"/>
        <a:defRPr sz="15000">
          <a:solidFill>
            <a:schemeClr val="tx1"/>
          </a:solidFill>
          <a:latin typeface="+mn-lt"/>
        </a:defRPr>
      </a:lvl2pPr>
      <a:lvl3pPr marL="6138863" indent="-1227138" algn="l" defTabSz="4911725" rtl="0" eaLnBrk="0" fontAlgn="base" hangingPunct="0">
        <a:spcBef>
          <a:spcPct val="20000"/>
        </a:spcBef>
        <a:spcAft>
          <a:spcPct val="0"/>
        </a:spcAft>
        <a:buChar char="•"/>
        <a:defRPr sz="12900">
          <a:solidFill>
            <a:schemeClr val="tx1"/>
          </a:solidFill>
          <a:latin typeface="+mn-lt"/>
        </a:defRPr>
      </a:lvl3pPr>
      <a:lvl4pPr marL="8594725" indent="-1227138" algn="l" defTabSz="4911725" rtl="0" eaLnBrk="0" fontAlgn="base" hangingPunct="0">
        <a:spcBef>
          <a:spcPct val="20000"/>
        </a:spcBef>
        <a:spcAft>
          <a:spcPct val="0"/>
        </a:spcAft>
        <a:buChar char="–"/>
        <a:defRPr sz="10700">
          <a:solidFill>
            <a:schemeClr val="tx1"/>
          </a:solidFill>
          <a:latin typeface="+mn-lt"/>
        </a:defRPr>
      </a:lvl4pPr>
      <a:lvl5pPr marL="11050588" indent="-1227138" algn="l" defTabSz="4911725" rtl="0" eaLnBrk="0" fontAlgn="base" hangingPunct="0">
        <a:spcBef>
          <a:spcPct val="20000"/>
        </a:spcBef>
        <a:spcAft>
          <a:spcPct val="0"/>
        </a:spcAft>
        <a:buChar char="»"/>
        <a:defRPr sz="10700">
          <a:solidFill>
            <a:schemeClr val="tx1"/>
          </a:solidFill>
          <a:latin typeface="+mn-lt"/>
        </a:defRPr>
      </a:lvl5pPr>
      <a:lvl6pPr marL="11507788" indent="-1227138" algn="l" defTabSz="4911725" rtl="0" eaLnBrk="0" fontAlgn="base" hangingPunct="0">
        <a:spcBef>
          <a:spcPct val="20000"/>
        </a:spcBef>
        <a:spcAft>
          <a:spcPct val="0"/>
        </a:spcAft>
        <a:buChar char="»"/>
        <a:defRPr sz="10700">
          <a:solidFill>
            <a:schemeClr val="tx1"/>
          </a:solidFill>
          <a:latin typeface="+mn-lt"/>
        </a:defRPr>
      </a:lvl6pPr>
      <a:lvl7pPr marL="11964988" indent="-1227138" algn="l" defTabSz="4911725" rtl="0" eaLnBrk="0" fontAlgn="base" hangingPunct="0">
        <a:spcBef>
          <a:spcPct val="20000"/>
        </a:spcBef>
        <a:spcAft>
          <a:spcPct val="0"/>
        </a:spcAft>
        <a:buChar char="»"/>
        <a:defRPr sz="10700">
          <a:solidFill>
            <a:schemeClr val="tx1"/>
          </a:solidFill>
          <a:latin typeface="+mn-lt"/>
        </a:defRPr>
      </a:lvl7pPr>
      <a:lvl8pPr marL="12422188" indent="-1227138" algn="l" defTabSz="4911725" rtl="0" eaLnBrk="0" fontAlgn="base" hangingPunct="0">
        <a:spcBef>
          <a:spcPct val="20000"/>
        </a:spcBef>
        <a:spcAft>
          <a:spcPct val="0"/>
        </a:spcAft>
        <a:buChar char="»"/>
        <a:defRPr sz="10700">
          <a:solidFill>
            <a:schemeClr val="tx1"/>
          </a:solidFill>
          <a:latin typeface="+mn-lt"/>
        </a:defRPr>
      </a:lvl8pPr>
      <a:lvl9pPr marL="12879388" indent="-1227138" algn="l" defTabSz="4911725" rtl="0" eaLnBrk="0" fontAlgn="base" hangingPunct="0">
        <a:spcBef>
          <a:spcPct val="20000"/>
        </a:spcBef>
        <a:spcAft>
          <a:spcPct val="0"/>
        </a:spcAft>
        <a:buChar char="»"/>
        <a:defRPr sz="107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71830">
                <a:alpha val="89804"/>
              </a:srgbClr>
            </a:gs>
            <a:gs pos="100000">
              <a:srgbClr val="FFFF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6430963" y="609600"/>
            <a:ext cx="36499800" cy="4385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9600" b="1" dirty="0" smtClean="0"/>
              <a:t>Main title:</a:t>
            </a:r>
          </a:p>
          <a:p>
            <a:pPr algn="ctr">
              <a:spcBef>
                <a:spcPts val="600"/>
              </a:spcBef>
            </a:pPr>
            <a:r>
              <a:rPr lang="en-US" sz="7200" b="1" dirty="0" smtClean="0"/>
              <a:t>subtitle</a:t>
            </a:r>
            <a:endParaRPr lang="en-US" sz="7200" b="1" dirty="0"/>
          </a:p>
          <a:p>
            <a:pPr algn="ctr">
              <a:spcBef>
                <a:spcPts val="600"/>
              </a:spcBef>
            </a:pPr>
            <a:r>
              <a:rPr lang="en-US" sz="4800" dirty="0" smtClean="0"/>
              <a:t>Author, Author, Starred Author*</a:t>
            </a:r>
            <a:endParaRPr lang="en-US" sz="4800" dirty="0"/>
          </a:p>
          <a:p>
            <a:pPr algn="ctr">
              <a:spcBef>
                <a:spcPts val="600"/>
              </a:spcBef>
            </a:pPr>
            <a:r>
              <a:rPr lang="en-US" sz="4800" i="1" dirty="0"/>
              <a:t>Department of Chemistry, Minnesota State University Moorhead, 1104 7th Avenue South, Moorhead, MN  56563</a:t>
            </a:r>
          </a:p>
        </p:txBody>
      </p:sp>
      <p:sp>
        <p:nvSpPr>
          <p:cNvPr id="2055" name="Text Box 11"/>
          <p:cNvSpPr txBox="1">
            <a:spLocks noChangeArrowheads="1"/>
          </p:cNvSpPr>
          <p:nvPr/>
        </p:nvSpPr>
        <p:spPr bwMode="auto">
          <a:xfrm>
            <a:off x="1143000" y="5562600"/>
            <a:ext cx="15087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4800" b="1" i="1" dirty="0" smtClean="0"/>
              <a:t>Section Title:</a:t>
            </a:r>
            <a:endParaRPr lang="en-US" sz="4800" b="1" i="1" dirty="0"/>
          </a:p>
          <a:p>
            <a:pPr algn="just">
              <a:spcBef>
                <a:spcPct val="50000"/>
              </a:spcBef>
            </a:pPr>
            <a:r>
              <a:rPr lang="en-US" dirty="0" smtClean="0"/>
              <a:t>Body text</a:t>
            </a:r>
            <a:endParaRPr lang="en-US" dirty="0"/>
          </a:p>
        </p:txBody>
      </p:sp>
      <p:sp>
        <p:nvSpPr>
          <p:cNvPr id="2056" name="Line 12"/>
          <p:cNvSpPr>
            <a:spLocks noChangeShapeType="1"/>
          </p:cNvSpPr>
          <p:nvPr/>
        </p:nvSpPr>
        <p:spPr bwMode="auto">
          <a:xfrm>
            <a:off x="1371600" y="10027555"/>
            <a:ext cx="146256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90" name="Picture 89" descr="MSUM_Chemistry_Horiz_Bl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926800" y="31013400"/>
            <a:ext cx="1761744" cy="719328"/>
          </a:xfrm>
          <a:prstGeom prst="rect">
            <a:avLst/>
          </a:prstGeom>
        </p:spPr>
      </p:pic>
      <p:pic>
        <p:nvPicPr>
          <p:cNvPr id="91" name="Picture 90" descr="MSUM_Chemistry_Horiz_RG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926800" y="29870400"/>
            <a:ext cx="1761744" cy="719328"/>
          </a:xfrm>
          <a:prstGeom prst="rect">
            <a:avLst/>
          </a:prstGeom>
        </p:spPr>
      </p:pic>
      <p:pic>
        <p:nvPicPr>
          <p:cNvPr id="92" name="Picture 91" descr="MSUM_Chemistry_Vert_Bl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231600" y="28575000"/>
            <a:ext cx="1024128" cy="911352"/>
          </a:xfrm>
          <a:prstGeom prst="rect">
            <a:avLst/>
          </a:prstGeom>
        </p:spPr>
      </p:pic>
      <p:pic>
        <p:nvPicPr>
          <p:cNvPr id="93" name="Picture 92" descr="MSUM_Chemistry_Vert_RG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079200" y="27355800"/>
            <a:ext cx="1024128" cy="911352"/>
          </a:xfrm>
          <a:prstGeom prst="rect">
            <a:avLst/>
          </a:prstGeom>
        </p:spPr>
      </p:pic>
      <p:pic>
        <p:nvPicPr>
          <p:cNvPr id="94" name="Picture 93" descr="MSUM_Chemistry_VertFull_Blk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373600" y="27127200"/>
            <a:ext cx="6032500" cy="4762500"/>
          </a:xfrm>
          <a:prstGeom prst="rect">
            <a:avLst/>
          </a:prstGeom>
        </p:spPr>
      </p:pic>
      <p:pic>
        <p:nvPicPr>
          <p:cNvPr id="95" name="Picture 94" descr="MSUM_Chemistry_VertFull_RG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984200" y="27127200"/>
            <a:ext cx="6032500" cy="4762500"/>
          </a:xfrm>
          <a:prstGeom prst="rect">
            <a:avLst/>
          </a:prstGeom>
        </p:spPr>
      </p:pic>
      <p:pic>
        <p:nvPicPr>
          <p:cNvPr id="96" name="Picture 95" descr="MSUM_Signature_Horiz_Black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3528000" y="28879800"/>
            <a:ext cx="8110745" cy="2974854"/>
          </a:xfrm>
          <a:prstGeom prst="rect">
            <a:avLst/>
          </a:prstGeom>
        </p:spPr>
      </p:pic>
      <p:pic>
        <p:nvPicPr>
          <p:cNvPr id="97" name="Picture 96" descr="MSUM_Signature_Horiz_Color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3451800" y="25450800"/>
            <a:ext cx="8110745" cy="2974854"/>
          </a:xfrm>
          <a:prstGeom prst="rect">
            <a:avLst/>
          </a:prstGeom>
        </p:spPr>
      </p:pic>
      <p:pic>
        <p:nvPicPr>
          <p:cNvPr id="98" name="Picture 97" descr="MSUM_Signature_Vert_Black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2214800" y="28041600"/>
            <a:ext cx="6028956" cy="4203201"/>
          </a:xfrm>
          <a:prstGeom prst="rect">
            <a:avLst/>
          </a:prstGeom>
        </p:spPr>
      </p:pic>
      <p:pic>
        <p:nvPicPr>
          <p:cNvPr id="99" name="Picture 98" descr="MSUM_Signature_Vert_Color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2138600" y="24307800"/>
            <a:ext cx="6028956" cy="42032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1143</TotalTime>
  <Words>34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Jeffrey Bodwin</dc:creator>
  <cp:lastModifiedBy>bodwin</cp:lastModifiedBy>
  <cp:revision>99</cp:revision>
  <dcterms:created xsi:type="dcterms:W3CDTF">2008-02-25T01:30:43Z</dcterms:created>
  <dcterms:modified xsi:type="dcterms:W3CDTF">2013-03-31T19:18:46Z</dcterms:modified>
</cp:coreProperties>
</file>