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49377600" cy="32918400"/>
  <p:notesSz cx="32245300" cy="48704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A71830"/>
    <a:srgbClr val="95192D"/>
    <a:srgbClr val="E2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20" d="100"/>
          <a:sy n="20" d="100"/>
        </p:scale>
        <p:origin x="-708" y="-72"/>
      </p:cViewPr>
      <p:guideLst>
        <p:guide orient="horz" pos="10368"/>
        <p:guide pos="155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270538" y="0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6269275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270538" y="46269275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fld id="{B8B3CFD6-5F8B-4498-AEEF-4A7AE67F5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426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3638" y="10226675"/>
            <a:ext cx="41970325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7275" y="18653125"/>
            <a:ext cx="34563050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6357-F20F-43D2-9DCA-AC2B658AB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14E07-7810-4A3A-A4C4-60D252C37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488" y="21153438"/>
            <a:ext cx="41970325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0488" y="13952538"/>
            <a:ext cx="41970325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68B5-F073-441E-94A2-316235488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3638" y="9509125"/>
            <a:ext cx="20908962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65000" y="9509125"/>
            <a:ext cx="20908963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B978E-4FA4-4F63-868C-F7D986965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563" y="1317625"/>
            <a:ext cx="44440475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563" y="7369175"/>
            <a:ext cx="21817012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563" y="10439400"/>
            <a:ext cx="21817012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082500" y="7369175"/>
            <a:ext cx="21826538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082500" y="10439400"/>
            <a:ext cx="21826538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40B1B-CC1E-4323-9E17-D3BE584E2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02C7A-B6E2-41B6-8346-8EE444387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912813" y="609600"/>
            <a:ext cx="47534512" cy="4325938"/>
          </a:xfrm>
          <a:prstGeom prst="rect">
            <a:avLst/>
          </a:prstGeom>
          <a:solidFill>
            <a:schemeClr val="bg1"/>
          </a:solidFill>
          <a:ln w="1016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919163" y="5357813"/>
            <a:ext cx="15540037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16916400" y="5357813"/>
            <a:ext cx="15540038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32923163" y="5357813"/>
            <a:ext cx="15540037" cy="26950987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7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21" t="9472" r="8491" b="14750"/>
          <a:stretch>
            <a:fillRect/>
          </a:stretch>
        </p:blipFill>
        <p:spPr>
          <a:xfrm>
            <a:off x="990600" y="609600"/>
            <a:ext cx="6477000" cy="4267200"/>
          </a:xfrm>
          <a:prstGeom prst="rect">
            <a:avLst/>
          </a:prstGeom>
        </p:spPr>
      </p:pic>
      <p:pic>
        <p:nvPicPr>
          <p:cNvPr id="9" name="Picture 8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21" t="9472" r="8491" b="14750"/>
          <a:stretch>
            <a:fillRect/>
          </a:stretch>
        </p:blipFill>
        <p:spPr>
          <a:xfrm>
            <a:off x="41910000" y="609600"/>
            <a:ext cx="6477000" cy="426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563" y="1311275"/>
            <a:ext cx="16244887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5588" y="1311275"/>
            <a:ext cx="2760345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563" y="6888163"/>
            <a:ext cx="16244887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177DB-811D-4D4B-A437-B6F5F13A2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8988" y="23042563"/>
            <a:ext cx="29625925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78988" y="2941638"/>
            <a:ext cx="29625925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8988" y="25763538"/>
            <a:ext cx="29625925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63DD7-2FA8-4C7E-B189-5FBAFF32B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EDE47-337B-4038-ABF4-59D8DCBFC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182175" y="2925763"/>
            <a:ext cx="10491788" cy="2633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03638" y="2925763"/>
            <a:ext cx="31326137" cy="2633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4C8D-EC12-4379-A815-9D1550921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bg1">
                <a:lumMod val="9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03638" y="2925763"/>
            <a:ext cx="419703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03638" y="9509125"/>
            <a:ext cx="41970325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03638" y="29992638"/>
            <a:ext cx="10287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870363" y="29992638"/>
            <a:ext cx="1563687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ctr"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386963" y="29992638"/>
            <a:ext cx="10287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r">
              <a:defRPr sz="7500"/>
            </a:lvl1pPr>
          </a:lstStyle>
          <a:p>
            <a:pPr>
              <a:defRPr/>
            </a:pPr>
            <a:fld id="{6D529940-573F-4198-ABEC-FC7DDCE84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2pPr>
      <a:lvl3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3pPr>
      <a:lvl4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4pPr>
      <a:lvl5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5pPr>
      <a:lvl6pPr marL="4572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6pPr>
      <a:lvl7pPr marL="9144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7pPr>
      <a:lvl8pPr marL="13716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8pPr>
      <a:lvl9pPr marL="18288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9pPr>
    </p:titleStyle>
    <p:bodyStyle>
      <a:lvl1pPr marL="1841500" indent="-1841500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7200">
          <a:solidFill>
            <a:schemeClr val="tx1"/>
          </a:solidFill>
          <a:latin typeface="+mn-lt"/>
          <a:ea typeface="+mn-ea"/>
          <a:cs typeface="+mn-cs"/>
        </a:defRPr>
      </a:lvl1pPr>
      <a:lvl2pPr marL="3990975" indent="-1535113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5000">
          <a:solidFill>
            <a:schemeClr val="tx1"/>
          </a:solidFill>
          <a:latin typeface="+mn-lt"/>
        </a:defRPr>
      </a:lvl2pPr>
      <a:lvl3pPr marL="6138863" indent="-1227138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2900">
          <a:solidFill>
            <a:schemeClr val="tx1"/>
          </a:solidFill>
          <a:latin typeface="+mn-lt"/>
        </a:defRPr>
      </a:lvl3pPr>
      <a:lvl4pPr marL="8594725" indent="-1227138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0700">
          <a:solidFill>
            <a:schemeClr val="tx1"/>
          </a:solidFill>
          <a:latin typeface="+mn-lt"/>
        </a:defRPr>
      </a:lvl4pPr>
      <a:lvl5pPr marL="110505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5pPr>
      <a:lvl6pPr marL="115077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6pPr>
      <a:lvl7pPr marL="119649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7pPr>
      <a:lvl8pPr marL="124221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8pPr>
      <a:lvl9pPr marL="128793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430963" y="609600"/>
            <a:ext cx="364998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00" b="1" dirty="0" smtClean="0"/>
              <a:t>Main title:</a:t>
            </a:r>
          </a:p>
          <a:p>
            <a:pPr algn="ctr">
              <a:spcBef>
                <a:spcPts val="600"/>
              </a:spcBef>
            </a:pPr>
            <a:r>
              <a:rPr lang="en-US" sz="7200" b="1" dirty="0" smtClean="0"/>
              <a:t>subtitle</a:t>
            </a:r>
            <a:endParaRPr lang="en-US" sz="7200" b="1" dirty="0"/>
          </a:p>
          <a:p>
            <a:pPr algn="ctr">
              <a:spcBef>
                <a:spcPts val="600"/>
              </a:spcBef>
            </a:pPr>
            <a:r>
              <a:rPr lang="en-US" sz="4800" dirty="0" smtClean="0"/>
              <a:t>Author, Author, Starred Author*</a:t>
            </a:r>
            <a:endParaRPr lang="en-US" sz="4800" dirty="0"/>
          </a:p>
          <a:p>
            <a:pPr algn="ctr">
              <a:spcBef>
                <a:spcPts val="600"/>
              </a:spcBef>
            </a:pPr>
            <a:r>
              <a:rPr lang="en-US" sz="4800" i="1" dirty="0"/>
              <a:t>Department of Chemistry, Minnesota State University Moorhead, 1104 7th Avenue South, Moorhead, MN  56563</a:t>
            </a:r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1143000" y="5562600"/>
            <a:ext cx="1508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800" b="1" i="1" dirty="0" smtClean="0"/>
              <a:t>Section Title:</a:t>
            </a:r>
            <a:endParaRPr lang="en-US" sz="4800" b="1" i="1" dirty="0"/>
          </a:p>
          <a:p>
            <a:pPr algn="just">
              <a:spcBef>
                <a:spcPct val="50000"/>
              </a:spcBef>
            </a:pPr>
            <a:r>
              <a:rPr lang="en-US" dirty="0" smtClean="0"/>
              <a:t>Body text</a:t>
            </a:r>
            <a:endParaRPr lang="en-US" dirty="0"/>
          </a:p>
        </p:txBody>
      </p:sp>
      <p:sp>
        <p:nvSpPr>
          <p:cNvPr id="2056" name="Line 12"/>
          <p:cNvSpPr>
            <a:spLocks noChangeShapeType="1"/>
          </p:cNvSpPr>
          <p:nvPr/>
        </p:nvSpPr>
        <p:spPr bwMode="auto">
          <a:xfrm>
            <a:off x="1371600" y="10027555"/>
            <a:ext cx="14625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0" name="Picture 89" descr="MSUM_Chemistry_Horiz_B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26800" y="31013400"/>
            <a:ext cx="1761744" cy="719328"/>
          </a:xfrm>
          <a:prstGeom prst="rect">
            <a:avLst/>
          </a:prstGeom>
        </p:spPr>
      </p:pic>
      <p:pic>
        <p:nvPicPr>
          <p:cNvPr id="91" name="Picture 90" descr="MSUM_Chemistry_Horiz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26800" y="29870400"/>
            <a:ext cx="1761744" cy="719328"/>
          </a:xfrm>
          <a:prstGeom prst="rect">
            <a:avLst/>
          </a:prstGeom>
        </p:spPr>
      </p:pic>
      <p:pic>
        <p:nvPicPr>
          <p:cNvPr id="92" name="Picture 91" descr="MSUM_Chemistry_Vert_Bl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31600" y="28575000"/>
            <a:ext cx="1024128" cy="911352"/>
          </a:xfrm>
          <a:prstGeom prst="rect">
            <a:avLst/>
          </a:prstGeom>
        </p:spPr>
      </p:pic>
      <p:pic>
        <p:nvPicPr>
          <p:cNvPr id="93" name="Picture 92" descr="MSUM_Chemistry_Vert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79200" y="27355800"/>
            <a:ext cx="1024128" cy="911352"/>
          </a:xfrm>
          <a:prstGeom prst="rect">
            <a:avLst/>
          </a:prstGeom>
        </p:spPr>
      </p:pic>
      <p:pic>
        <p:nvPicPr>
          <p:cNvPr id="94" name="Picture 93" descr="MSUM_Chemistry_VertFull_Bl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373600" y="27127200"/>
            <a:ext cx="6032500" cy="4762500"/>
          </a:xfrm>
          <a:prstGeom prst="rect">
            <a:avLst/>
          </a:prstGeom>
        </p:spPr>
      </p:pic>
      <p:pic>
        <p:nvPicPr>
          <p:cNvPr id="95" name="Picture 94" descr="MSUM_Chemistry_VertFull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84200" y="27127200"/>
            <a:ext cx="6032500" cy="4762500"/>
          </a:xfrm>
          <a:prstGeom prst="rect">
            <a:avLst/>
          </a:prstGeom>
        </p:spPr>
      </p:pic>
      <p:pic>
        <p:nvPicPr>
          <p:cNvPr id="96" name="Picture 95" descr="MSUM_Signature_Horiz_Black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28000" y="28879800"/>
            <a:ext cx="8110745" cy="2974854"/>
          </a:xfrm>
          <a:prstGeom prst="rect">
            <a:avLst/>
          </a:prstGeom>
        </p:spPr>
      </p:pic>
      <p:pic>
        <p:nvPicPr>
          <p:cNvPr id="97" name="Picture 96" descr="MSUM_Signature_Horiz_Col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51800" y="25450800"/>
            <a:ext cx="8110745" cy="2974854"/>
          </a:xfrm>
          <a:prstGeom prst="rect">
            <a:avLst/>
          </a:prstGeom>
        </p:spPr>
      </p:pic>
      <p:pic>
        <p:nvPicPr>
          <p:cNvPr id="98" name="Picture 97" descr="MSUM_Signature_Vert_Blac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214800" y="28041600"/>
            <a:ext cx="6028956" cy="4203201"/>
          </a:xfrm>
          <a:prstGeom prst="rect">
            <a:avLst/>
          </a:prstGeom>
        </p:spPr>
      </p:pic>
      <p:pic>
        <p:nvPicPr>
          <p:cNvPr id="99" name="Picture 98" descr="MSUM_Signature_Vert_Color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138600" y="24307800"/>
            <a:ext cx="6028956" cy="420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34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Jeffrey Bodwin</dc:creator>
  <cp:lastModifiedBy>bodwin</cp:lastModifiedBy>
  <cp:revision>100</cp:revision>
  <dcterms:created xsi:type="dcterms:W3CDTF">2008-02-25T01:30:43Z</dcterms:created>
  <dcterms:modified xsi:type="dcterms:W3CDTF">2013-03-31T19:19:41Z</dcterms:modified>
</cp:coreProperties>
</file>